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8" r:id="rId2"/>
    <p:sldId id="366" r:id="rId3"/>
    <p:sldId id="367" r:id="rId4"/>
    <p:sldId id="365" r:id="rId5"/>
    <p:sldId id="368" r:id="rId6"/>
    <p:sldId id="369" r:id="rId7"/>
    <p:sldId id="370" r:id="rId8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38" autoAdjust="0"/>
    <p:restoredTop sz="93088" autoAdjust="0"/>
  </p:normalViewPr>
  <p:slideViewPr>
    <p:cSldViewPr>
      <p:cViewPr varScale="1">
        <p:scale>
          <a:sx n="111" d="100"/>
          <a:sy n="111" d="100"/>
        </p:scale>
        <p:origin x="11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C6FEBE-0C37-4F89-9F60-431B203E4144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A0F8D1-EA13-4779-B3C0-5FDC17ACD7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150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5F06FE-3F5C-4BFE-9E7C-3B013F368C25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1AB0D2-7846-4316-B404-5DD1F65DE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29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76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41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81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9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95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5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6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6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90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41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9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76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7564" y="2348880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/>
              <a:t>Dirección General de Bibliotecas y Fomento Editorial</a:t>
            </a:r>
          </a:p>
          <a:p>
            <a:pPr algn="ctr"/>
            <a:endParaRPr lang="es-MX" sz="4400" b="1" dirty="0"/>
          </a:p>
          <a:p>
            <a:pPr algn="ctr"/>
            <a:r>
              <a:rPr lang="es-MX" sz="4400" b="1" dirty="0">
                <a:solidFill>
                  <a:srgbClr val="0070C0"/>
                </a:solidFill>
              </a:rPr>
              <a:t>Biblioteca Central del Estado de Hidalgo “Ricardo Garibay”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14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7564" y="1988840"/>
            <a:ext cx="7848872" cy="265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7900" indent="449580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silentes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Sala de Silentes de la Biblioteca Central del Estado de Hidalgo “Ricardo Garibay” a nivel nacional es la primera y única del país en bibliotecas públicas que brinda acompañamiento individual y grupal en la formación integral de las personas sordas.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caracteriza por ser una institución con una política pública social inclusiva y equitativa que brinda atención directa a las personas con discapacidad a través de su sala de silentes.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Biblioteca Central del Estado de Hidalgo “Ricardo Garibay”</a:t>
              </a:r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9298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7564" y="1988840"/>
            <a:ext cx="7848872" cy="265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7900" indent="449580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silentes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Sala de Silentes de la Biblioteca Central del Estado de Hidalgo “Ricardo Garibay” a nivel nacional es la primera y única del país en bibliotecas públicas que brinda acompañamiento individual y grupal en la formación integral de las personas sordas.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caracteriza por ser una institución con una política pública social inclusiva y equitativa que brinda atención directa a las personas con discapacidad a través de su sala de silentes.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Biblioteca Central del Estado de Hidalgo “Ricardo Garibay”</a:t>
              </a:r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727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2" y="1844824"/>
            <a:ext cx="7848872" cy="4239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7900" indent="449580"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silentes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actividades y talleres que promueve el servicio se derivan en los siguientes programas: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Sesiones de </a:t>
            </a:r>
            <a:r>
              <a:rPr lang="es-MX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logogenia</a:t>
            </a: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(método para la adquisición del español en niños y adolescentes sordos, llevándolos a adquirir la capacidad de comprender lo que leen y escriben).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Lectura de imágenes e investigación.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Sensibilización y enseñanza para la atención de personas sordas.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Ajedrez pedagógico.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Cómputo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Eventos de sensibilización de la cultura Sorda y de la LSM.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28 de noviembre se realiza un evento para conmemorar el Día Nacional de las Personas Sordas.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Biblioteca Central del Estado de Hidalgo “Ricardo Garibay”</a:t>
              </a:r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139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2" y="1844824"/>
            <a:ext cx="7848872" cy="374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7900" indent="449580"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silentes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usuarios sordos atendidos provienen de los siguientes municipios de Hidalgo: Actopan, Atotonilco el Grande , Mineral del Chico, Mineral de la Reforma, Mixquiahuala de Juárez , Pachuca de Soto, Mineral del Monte, San Agustín Tlaxiaca, Santiago de Anaya, Tepeapulco, Tlanalapa, Zapotlán de Juárez, Zempoala y Zimapán.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2016, se atendieron a 1970 usuarios. En 2017 a 1532 usuarios. Para 2018 el número fue de 1616 usuarios y para a partir de 2019 han sido 2257 usuarios atendidos.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sigue: Ampliar la cobertura del servicio a otras bibliotecas.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Biblioteca Central del Estado de Hidalgo “Ricardo Garibay”</a:t>
              </a:r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57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2" y="1844824"/>
            <a:ext cx="7848872" cy="4729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personas con discapacidad y debilidad visual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Sala Brille de la Biblioteca Central del Estado Ricardo Garibay realiza diferentes actividades a través de las siguientes líneas de acción: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Enseñanza de lecto-escritura en sistema Braille.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Círculos de lectura.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Sensibilización en actividades artísticas.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Estimulación temprana para niños ciegos de 4 meses a 4 años.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Asesoría educativa.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y enseñanza de la tecnología para personas con discapacidad visual.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Abre la puerta a la lectura.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Enseñanza del Ábaco Cranmer.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Estimulación visual.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Orientación y movilidad.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Diseño y creación de herramientas de apoyo para ciegos.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del dispositivo LEO.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Biblioteca Central del Estado de Hidalgo “Ricardo Garibay”</a:t>
              </a:r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5521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2" y="1844824"/>
            <a:ext cx="7848872" cy="404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personas con discapacidad y debilidad visual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2016, se atendieron a 1188 usuarios. En 2017 a 1325 usuarios. Para 2018 el número fue de 1593 usuarios y desde 2019 han sido 1470 usuarios atendidos.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sigue: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la atención que la sala Braille ofrece a personas que presentan ceguera, baja visión y recién nacidos con diagnóstico médico de retinopatía del prematuro (bebés prematuros a los que en los primeros 4 meses de vida se identifican con debilidad visual o ceguera, se apoya a los padres e hijos mediante estimulación temprana).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impulsará la adquisición de una sala de estimulación multisensorial, la cual favorecen la estimulación de los sentidos principalmente el visual y apoyar el autocontrol, sin dejar de fortalecer los demás sentidos.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Biblioteca Central del Estado de Hidalgo “Ricardo Garibay”</a:t>
              </a:r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94675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18088</TotalTime>
  <Words>701</Words>
  <Application>Microsoft Office PowerPoint</Application>
  <PresentationFormat>Presentación en pantalla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Giovanni Acua Reyes</dc:creator>
  <cp:lastModifiedBy>DGByFE</cp:lastModifiedBy>
  <cp:revision>201</cp:revision>
  <cp:lastPrinted>2018-10-23T18:46:06Z</cp:lastPrinted>
  <dcterms:created xsi:type="dcterms:W3CDTF">2018-09-13T15:18:38Z</dcterms:created>
  <dcterms:modified xsi:type="dcterms:W3CDTF">2021-02-17T00:44:21Z</dcterms:modified>
</cp:coreProperties>
</file>